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30" d="100"/>
          <a:sy n="130" d="100"/>
        </p:scale>
        <p:origin x="-1038" y="-6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9550-7351-49A3-8699-044685822844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DFF3-FAE1-4DF7-9788-B0CAA01A6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0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9550-7351-49A3-8699-044685822844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DFF3-FAE1-4DF7-9788-B0CAA01A6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0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9550-7351-49A3-8699-044685822844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DFF3-FAE1-4DF7-9788-B0CAA01A6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9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9550-7351-49A3-8699-044685822844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DFF3-FAE1-4DF7-9788-B0CAA01A6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4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9550-7351-49A3-8699-044685822844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DFF3-FAE1-4DF7-9788-B0CAA01A6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7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9550-7351-49A3-8699-044685822844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DFF3-FAE1-4DF7-9788-B0CAA01A6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0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9550-7351-49A3-8699-044685822844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DFF3-FAE1-4DF7-9788-B0CAA01A6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0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9550-7351-49A3-8699-044685822844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DFF3-FAE1-4DF7-9788-B0CAA01A6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8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9550-7351-49A3-8699-044685822844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DFF3-FAE1-4DF7-9788-B0CAA01A6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9550-7351-49A3-8699-044685822844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DFF3-FAE1-4DF7-9788-B0CAA01A6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9550-7351-49A3-8699-044685822844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DFF3-FAE1-4DF7-9788-B0CAA01A6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0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19550-7351-49A3-8699-044685822844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BDFF3-FAE1-4DF7-9788-B0CAA01A6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2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86"/>
            <a:ext cx="9144000" cy="53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3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930"/>
            <a:ext cx="9144000" cy="53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9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880"/>
            <a:ext cx="9144000" cy="53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9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" y="-106286"/>
            <a:ext cx="9144000" cy="53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9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880"/>
            <a:ext cx="9144000" cy="53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9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926"/>
            <a:ext cx="9144000" cy="53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95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Federal Reserve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Woessner, Paula</dc:creator>
  <cp:lastModifiedBy>Woessner, Paula</cp:lastModifiedBy>
  <cp:revision>1</cp:revision>
  <dcterms:created xsi:type="dcterms:W3CDTF">2017-06-15T19:35:40Z</dcterms:created>
  <dcterms:modified xsi:type="dcterms:W3CDTF">2017-06-15T19:39:15Z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36e01b63-12a4-448d-b47d-6d47c5375c98</vt:lpwstr>
  </property>
</Properties>
</file>