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8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6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7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853C-60AC-4636-81D9-7D9B5D1A717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9C40-1AE9-43DA-9955-3D50124F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388"/>
            <a:ext cx="914400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" y="754251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" y="754251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" y="754251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792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677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Woessner, Paula</dc:creator>
  <cp:lastModifiedBy>Woessner, Paula</cp:lastModifiedBy>
  <cp:revision>2</cp:revision>
  <dcterms:created xsi:type="dcterms:W3CDTF">2017-06-15T19:19:43Z</dcterms:created>
  <dcterms:modified xsi:type="dcterms:W3CDTF">2017-06-15T19:34:56Z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ecb0f2ca-701d-4af6-9a3f-b1da84a3f593</vt:lpwstr>
  </property>
</Properties>
</file>